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9"/>
    <p:restoredTop sz="94663"/>
  </p:normalViewPr>
  <p:slideViewPr>
    <p:cSldViewPr snapToGrid="0" snapToObjects="1">
      <p:cViewPr varScale="1">
        <p:scale>
          <a:sx n="117" d="100"/>
          <a:sy n="117" d="100"/>
        </p:scale>
        <p:origin x="232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486772-FF70-1341-A770-DE08194F595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1D75608-BCD6-AC4E-924B-17EC99540E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EA102F-4E76-0248-B3AC-97288BB5A5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6F748-7A30-4F46-8740-471289B4EFB7}" type="datetimeFigureOut">
              <a:rPr lang="en-US" smtClean="0"/>
              <a:t>5/27/19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163FA3-4961-154E-B35A-98BE95F839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3EE350-0D5D-2743-BC2C-A848AF7E88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74052-0CFC-044F-A14B-51E1F5937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89269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DA8392-D5B9-AC4A-AFF0-B230A8791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C0CD1D4-3705-BD4B-8A85-D2913DCA39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7FD6C7-53D0-9B4A-9EB8-8F41D249D2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6F748-7A30-4F46-8740-471289B4EFB7}" type="datetimeFigureOut">
              <a:rPr lang="en-US" smtClean="0"/>
              <a:t>5/27/19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85C256-7781-0C4A-A961-9E8F6361DE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44A415-5479-494A-98D7-5E3A925601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74052-0CFC-044F-A14B-51E1F5937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7164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483C6F1-1256-FE49-A129-35E9B7394BB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633F08A-9277-AD4B-9B04-94F2EDC1A7E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7F86C0-4299-C74D-9D19-B550F4FEA4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6F748-7A30-4F46-8740-471289B4EFB7}" type="datetimeFigureOut">
              <a:rPr lang="en-US" smtClean="0"/>
              <a:t>5/27/19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BEAB96-FE85-FC41-9FEA-5B292DC63A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07104D-574C-9745-A972-DE59DEDA2C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74052-0CFC-044F-A14B-51E1F5937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49037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007B42-97ED-3844-A8D2-94E41CC2D5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5737A9-3530-0244-827C-78E2A52F7E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A8F9C2-B723-D643-9ABE-A7D58F1D0F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6F748-7A30-4F46-8740-471289B4EFB7}" type="datetimeFigureOut">
              <a:rPr lang="en-US" smtClean="0"/>
              <a:t>5/27/19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24EF3B-0FB2-6040-9B1B-6DB8CB5D9F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9273B0-0A33-F440-857A-9E02B009A9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74052-0CFC-044F-A14B-51E1F5937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81189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92508F-5392-0641-9C6D-EA68EF37D9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48E9B1-F877-5543-9A1E-952E58B005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91B28-E53A-3147-9ED9-B1D87FA51E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6F748-7A30-4F46-8740-471289B4EFB7}" type="datetimeFigureOut">
              <a:rPr lang="en-US" smtClean="0"/>
              <a:t>5/27/19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2282A9-F426-814A-BF86-3C86DE4C67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208DDC-8AAE-714E-9E39-B0B589B1B0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74052-0CFC-044F-A14B-51E1F5937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428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DD154C-DEC2-2A4C-AF95-7E444DEB7A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4E0DDD-64BF-3749-ACEF-F71C68076C5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DC903F4-E4A2-0146-9CF8-18E9E3DA1F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F6841FD-8ACE-2944-B294-2DD1DC2EAF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6F748-7A30-4F46-8740-471289B4EFB7}" type="datetimeFigureOut">
              <a:rPr lang="en-US" smtClean="0"/>
              <a:t>5/27/19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EFA3F31-0887-7C45-B496-79AF2A6BB9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BE4AEB-2966-6647-8AAA-FC1BEC1B98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74052-0CFC-044F-A14B-51E1F5937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5530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8F9A70-63C2-904E-8A66-1F4BC63D3B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2EC2F4-8E1D-774B-814C-495B3F0BC4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EF59F21-A896-AA4E-A383-EC7D6A3DF8C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A4E16C7-24A8-8142-B6DF-4741774E003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F88541C-3E42-C14B-B865-91A8018496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2B071AD-FA87-D14C-BFFE-80AAF3DD69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6F748-7A30-4F46-8740-471289B4EFB7}" type="datetimeFigureOut">
              <a:rPr lang="en-US" smtClean="0"/>
              <a:t>5/27/19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658E975-2094-A84E-A51A-7BF5C2451F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04447B8-24FD-B149-9C4A-A97A745544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74052-0CFC-044F-A14B-51E1F5937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52252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11B46D-6DE9-8E4C-A2BB-3F15225981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6076351-0721-B342-B5CC-C4A36183F9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6F748-7A30-4F46-8740-471289B4EFB7}" type="datetimeFigureOut">
              <a:rPr lang="en-US" smtClean="0"/>
              <a:t>5/27/19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0785843-F8DF-0C46-965A-35F9C5CE20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A9BFA68-4F9C-8E4A-85EF-765B785A74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74052-0CFC-044F-A14B-51E1F5937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648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08933AD-885A-5346-9537-6AE5265C60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6F748-7A30-4F46-8740-471289B4EFB7}" type="datetimeFigureOut">
              <a:rPr lang="en-US" smtClean="0"/>
              <a:t>5/27/19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88C4293-0B65-E24D-A3E3-F5C9F1FF72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E61923-91E7-4D45-A3EB-E8024B6709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74052-0CFC-044F-A14B-51E1F5937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496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46FBCE-ED31-8147-B347-475ED10ED6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2C941D-852C-234A-B1AF-FFA2A8513A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3A448BF-F458-F749-87CE-6E2604B8B2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BEE61A4-A9CF-C74B-99F9-72BD21301A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6F748-7A30-4F46-8740-471289B4EFB7}" type="datetimeFigureOut">
              <a:rPr lang="en-US" smtClean="0"/>
              <a:t>5/27/19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BA7BADA-86E8-3B40-9BF6-CA083A194E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88A20B-3B83-084A-9FC5-6677D2CE40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74052-0CFC-044F-A14B-51E1F5937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6369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776ACE-1328-D548-9344-D19A9E19D4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CCFF1F9-3D1F-B747-AF40-D478648978E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65447E1-65E4-CF4E-8686-8156187B10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29B185-4687-F248-BDB3-CC408DA295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6F748-7A30-4F46-8740-471289B4EFB7}" type="datetimeFigureOut">
              <a:rPr lang="en-US" smtClean="0"/>
              <a:t>5/27/19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34AA69-C0AE-7C4F-8B93-86A582F9B5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D310FBC-38A0-7742-B4A6-202377FA01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74052-0CFC-044F-A14B-51E1F5937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3513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67989E9-D50F-E64A-9073-1A304DBAF4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EFDBEE-8570-8E46-8F90-C66CBAD8F6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CFFA1A-124C-624A-8610-EB03E790779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86F748-7A30-4F46-8740-471289B4EFB7}" type="datetimeFigureOut">
              <a:rPr lang="en-US" smtClean="0"/>
              <a:t>5/27/19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06DF71-0192-5A46-B3B9-EDE285F98A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5C40CE-403C-EE42-92B8-CBAA85D9089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574052-0CFC-044F-A14B-51E1F5937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738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56CB8D-8165-5244-A9DE-7F64EF730D5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1BEF39F-8298-054C-8C2C-C2F748A69AF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48871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Macintosh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1</cp:revision>
  <dcterms:created xsi:type="dcterms:W3CDTF">2019-05-27T07:32:01Z</dcterms:created>
  <dcterms:modified xsi:type="dcterms:W3CDTF">2019-05-27T07:32:20Z</dcterms:modified>
</cp:coreProperties>
</file>